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0" r:id="rId4"/>
    <p:sldId id="272" r:id="rId5"/>
    <p:sldId id="259" r:id="rId6"/>
    <p:sldId id="273" r:id="rId7"/>
    <p:sldId id="260" r:id="rId8"/>
    <p:sldId id="274" r:id="rId9"/>
    <p:sldId id="261" r:id="rId10"/>
    <p:sldId id="275" r:id="rId11"/>
    <p:sldId id="262" r:id="rId12"/>
    <p:sldId id="276" r:id="rId13"/>
    <p:sldId id="263" r:id="rId14"/>
    <p:sldId id="277" r:id="rId15"/>
    <p:sldId id="264" r:id="rId16"/>
    <p:sldId id="278" r:id="rId17"/>
    <p:sldId id="265" r:id="rId18"/>
    <p:sldId id="279" r:id="rId19"/>
    <p:sldId id="266" r:id="rId20"/>
    <p:sldId id="280" r:id="rId21"/>
    <p:sldId id="267" r:id="rId22"/>
    <p:sldId id="281" r:id="rId23"/>
    <p:sldId id="268" r:id="rId24"/>
    <p:sldId id="282" r:id="rId25"/>
    <p:sldId id="269" r:id="rId26"/>
    <p:sldId id="258" r:id="rId27"/>
  </p:sldIdLst>
  <p:sldSz cx="18288000" cy="10287000"/>
  <p:notesSz cx="6858000" cy="9144000"/>
  <p:embeddedFontLst>
    <p:embeddedFont>
      <p:font typeface="Pretendard Bold" panose="020B0600000101010101" charset="-127"/>
      <p:bold r:id="rId29"/>
    </p:embeddedFont>
    <p:embeddedFont>
      <p:font typeface="Pretendard Regular" panose="020B0600000101010101" charset="-127"/>
      <p:regular r:id="rId30"/>
    </p:embeddedFont>
    <p:embeddedFont>
      <p:font typeface="Pretendard SemiBold" panose="020B0600000101010101" charset="-127"/>
      <p:bold r:id="rId31"/>
    </p:embeddedFont>
    <p:embeddedFont>
      <p:font typeface="SB AggroOTF Medium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03F3-8634-4E95-80F4-5A460F1E605D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5E50-C3B5-44A8-A871-4B3C18AC5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00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0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CC10-C35C-A51E-4E8C-ED0A11BF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ACAA31-A96D-425A-CF11-E199B177F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DD0BA-1D31-7231-D627-C897FF12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F013C6-3B06-244B-A51F-979D2E54A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7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76A0-AF09-4554-AEEC-5876BB41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01EF33-430E-22F2-5F4F-BD39BA833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3C6ECE-3C22-81C3-EAB8-58A968A45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EE1FF-CF5D-5DFB-3119-4A21AEF34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71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4541F-5B61-8019-BD4D-F3CB013E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71288-2204-808C-C53A-62A004AA7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353C25-277E-1050-805A-F84EB1374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CEFA8-C4B0-13D8-0B8C-D043F3706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6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2336E-9B91-4AC4-8E30-69CCA101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A4631F-2698-29B0-A2B5-EBC92B1B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66B3F-BA48-CD9E-DC8E-A8FFB7140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5753E-B58A-BC8D-3257-BC162CC73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4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32F01-1476-9EA9-1A62-EABA9683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031C29-0316-613B-70D3-A3F37C08F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BEB28-4B20-4F92-62DB-65D078DCC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F833A-BD9A-1C5A-9B3E-1B1743B5F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E974-65B0-A4AE-D59F-647825621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654077-566B-9461-89FA-87C16E858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D648E7-0D31-46E1-06FC-A2F69891A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04D02B-04FF-5CA6-8370-F952A8C14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0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8D49-EBAE-C12D-5327-29517782F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9BABAB-8AD6-707D-BC70-00597D207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98ABA-2553-AF48-3A54-4969D125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F392B-796B-8D78-242F-662537FAD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5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1072D-5FF3-C702-9EE8-5D6EC760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B82597-A7E8-D51F-7EDF-8BB53E0E3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FA78AD-5993-F184-8A2A-B9C272233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C5090-90CC-B1BB-E7F7-DCD7013A3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33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D7401-7E77-2C4D-9535-240A9A442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7BFD-F153-A991-4085-339C7FD57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D4A4F-28C5-7517-903F-6F344699F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BF6DD-0EE3-ADAA-222F-3CA0DB6E3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6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B9E74-8E87-4706-D97A-AFFBC8E7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A9014D-4D7D-EE09-656F-A0F0234D6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CB5A94-1EBE-CBE0-A891-BC5718D44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404BD-BAD9-20A7-9E3E-87082A3B4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6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5284-269B-F0F3-6253-B180B45B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2A2C4E-1EED-1ADE-B831-AEBF1213C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1548C3-DCD9-D45E-2242-6578A1199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17BC79-76E8-B60A-8236-414F77112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31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07D4-FC0A-B81E-7744-55EFE27E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DEE29-BF47-B795-F7E9-6C713E8A4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507DD1-1511-CB5C-5AD5-0E124E111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78F31-AE81-73DA-FB8C-666B2CDC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9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B7CEA-F2C6-7D07-8652-1CD602CFE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5A867-4A3F-A311-27E8-BC8926C2D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DF887F-178A-B321-79F8-1EE15B8F5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90F6D-28E3-5668-449D-5799A80BF5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32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AC18-9600-77B3-8459-ABC8F015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7B837B-A08B-CB7C-DB9D-60299B1C1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F52235-F127-D103-7C2B-B922E2EE9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B3EDD9-1E75-1F36-B547-DED678371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96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F04D-5452-AC63-B6FA-6C6FFA96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E859F-02D7-A131-6986-E24C2760D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3257A4-8999-471A-1CBA-F3CF2D98B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C08A39-E071-4236-367E-48C492721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22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8E3B-D505-38A5-94A6-5AA79534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DBBAE0-5BC1-F026-4975-F8C8DE2CE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2C56D-53B6-DC4B-6EBE-479C8695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34222-4FBE-40E8-3DE6-200812FAE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764D1-3332-87ED-364D-3135879EC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3DC0CC-B578-5C82-683C-98986D7FA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91A381-2D63-84AD-2C22-C6BD9074F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17FAC-DCE6-0BA5-6043-0C0396EAA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9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C672-26C5-0447-E906-9C609B31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681CA-2438-BD97-DFD8-9C52E65F4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201E1A-A476-EF25-8064-70AC5E238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0F401-9D87-B0DF-F311-AC8D107C1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4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2CFB-4074-99D0-CF9F-5A396C37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489EE-7712-5760-8896-EDEA6D1E3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EDEC2D-4D40-2C6C-F218-A183982FB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66E38-DBA0-D16F-A4E7-DAA628DEB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BD96D-DFC9-105E-0BC5-AFC76A11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3F2349-0176-A0B9-2EBF-037CAE20F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F2003-5619-7076-23AF-CD526D45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852D03-853A-0BFF-AAAB-08C5A8095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1D107-90C8-5E53-BE7E-92134E84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376164-79E9-D0E6-5B40-40607E1B6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B36260-7EC8-5318-04DF-6E6DA73E5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C7150-189A-3497-D159-4BBCCD6E8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9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6928-7D57-3B7C-DC13-C4B14CD8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78CB2-C10B-BB88-4181-55E0A4769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D27E2F-BD5E-DAD2-D5EF-C7E08926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E18C1-D78F-BC0A-700F-984B866A0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FA521-F15B-2B26-A08C-791D32EE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4B72C-F651-8617-7ED9-EC8D69D7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2F05E1-2302-DE9C-D5F6-0DE2D9E4E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32D09-FF7E-498B-904A-8B3E8AEA0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C5E50-C3B5-44A8-A871-4B3C18AC58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44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7200" y="4495800"/>
            <a:ext cx="12293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>
                <a:solidFill>
                  <a:srgbClr val="595959"/>
                </a:solidFill>
                <a:ea typeface="SB AggroOTF Medium"/>
              </a:rPr>
              <a:t>웹프로그래밍응용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3530600"/>
            <a:ext cx="3746500" cy="59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43800" y="3644900"/>
            <a:ext cx="30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Bold"/>
              </a:rPr>
              <a:t>2021863026 </a:t>
            </a:r>
            <a:r>
              <a:rPr lang="ko-KR" sz="2000" b="0" i="0" u="none" strike="noStrike" spc="400">
                <a:solidFill>
                  <a:srgbClr val="FFFFFF"/>
                </a:solidFill>
                <a:ea typeface="Pretendard 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5700" y="6172200"/>
            <a:ext cx="834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1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학기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Github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6A13E-E4EB-EA5E-6FF5-80E6EFB6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4EC1E3-5A3D-0C79-37CB-BB55CF80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DDE511-94E5-8F8E-123B-7F7368CD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D5537B-7D30-263F-FB41-7DDD95D4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4DE1F3C-1077-A822-4AFD-A814029DC9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A44DA0E-CF6D-BF46-A13D-406D12D0BF0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84FC57D-B4F9-C8CB-FA7F-59D1F761BF08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D67D6-4757-1432-8799-DBA79CC25B4D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2F82DA-91D1-7F80-FF1E-F25DD4E3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171700"/>
            <a:ext cx="14911956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9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5CC7F-EEF5-12DA-1920-17EE3D4A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88DF71-92FB-95DE-9CF9-9B765F7A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543960-10BA-DA28-3284-27B57807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190373-70E8-65E7-5D4D-9D412F92B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C7A7B8F-4AE2-2981-9E97-EACC9F14CD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B0A9971-5137-B522-7202-A931DE50091E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A7A3927-4357-4472-4C53-3C027D87CF5C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151AF-85E5-2DB5-DECC-1458A16FDF0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826B2C-1F36-B788-FA2C-B2018CB64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808" y="1929427"/>
            <a:ext cx="11326806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C4296-C3F4-AE51-799E-0329D8C55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38A622-ADFB-8772-80DC-DD6681E8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576324-3646-0844-A0A2-3C2F9A74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843F24-BD53-40D7-5B61-D5ED95068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C4CD547-1B02-4726-A4DF-2F341B209D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82A39F9-D5E4-3D6A-73CB-4D606391B0C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11EF7C4-846E-AFA8-0532-DE823817FE01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1EDE9-DEBA-4D03-4CC3-6E2CD6911E14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B3A51-F488-A230-B8F6-DECE89FAF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703" y="2025403"/>
            <a:ext cx="10499015" cy="68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D10C5-DC47-4349-2258-81520A9F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DA0358-6610-5B72-D86B-051B681A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C431E7-FCC8-4E74-E03B-04539F2B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6A9D06-70FF-FC3A-612B-D0D12DFFF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4CC6D8E-B89D-19E5-CF9C-69B1952130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383CBC9-0E38-259F-2F66-1F2BA66B5A45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981C6ED-F4B7-C0B6-84E9-7992AD18F415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3F2B5D-DEBF-B448-6DDE-74664F7054CE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9DEDB5-9CEA-F226-8B59-9DA3A2BD5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213" y="2225738"/>
            <a:ext cx="8584873" cy="66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8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A8BDC-55EF-4FE2-D727-E7422404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45E048-38F9-DF76-9C95-7BC1F90E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BB2C8F-FDF5-BF4B-DCAF-A79E2EF0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EAD800-7BB4-7DC7-BDF7-DE663EC01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C078845-366E-6F03-173E-05BC9E27FC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F2ED77C-885B-733F-829B-39C72D46BB9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F98AE7-E754-E645-EE70-B7958EF27B32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F1C5E-D963-9C36-3237-9E52894F5BF9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3ADC44-8DA6-153E-EF1F-1ABE79247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622" y="2027977"/>
            <a:ext cx="11316578" cy="68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6969A-F703-F606-5AF1-03DB9552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E36544-0658-CBD8-DD16-42F23C6E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65B4A1-86CC-D88F-5CFE-068EE00D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DBFCFF-8E75-146A-FD6F-2871D6315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22E0EF-AAE0-E3B9-ED46-E5D81BAABF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4E9361D-8470-8A15-8516-A9D44CB65FD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F12E05-D4D3-E7DA-2227-3B2F03B26C92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4357F-B323-3B62-9DB7-C56E46548929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5E2ED2-B3DA-60B7-5094-931DE729D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836" y="1888671"/>
            <a:ext cx="9685028" cy="69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896AE-64E1-B2FB-1697-A8BA14D3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EED341-3314-9269-E395-25C0F966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2153EA8-244B-4A03-3630-235178E26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D0A8E8-30F7-0C90-7FA2-EDE0589B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145B9ED-C70E-8ECD-CBC3-B11AFE750F0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A1AB234-FDEF-CF71-7F09-10DCE6DD57CE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B295FC1-9C9F-0E1E-5AD8-F6F9DBF5D0C6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DC670-5E40-C266-22EC-9C1120486D2F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4A391-ECF3-1F2E-C3A0-FF35A1105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2739816"/>
            <a:ext cx="14400000" cy="48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7E531-B008-F266-63B4-49D68A85F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82EF2-7663-211F-CF4F-C322F77F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36DB84-02A6-520B-3344-B035A44E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9DA114-B258-0CEF-D737-D0E731B2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BE7CCF4-4CB9-93EC-B010-2B269D159F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8493685-69D3-AF38-07E6-4F09140B42B4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C20E3AC-17A6-E365-8B0A-C52C62AA35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9868C-C872-668A-CDB2-FB9C326695BF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E2F51B-281C-E929-6389-52F5AE4CF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828466"/>
            <a:ext cx="7848600" cy="72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4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49F6A-FFD6-B8F0-EC4D-D1103AE1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CB8DB5-77A1-8834-BDE2-C97AE6EAC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B47102-D6BC-FC8B-D472-F9C787DF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D80102-4DA7-E918-D9DC-2D6D310F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1695771-712D-5BE5-2F58-C2B07C55D88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6990CC7-4FAC-902A-A1C3-41AE67E1E2E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BE2D3E8-3CA3-0E70-5F9A-8A3BA17ED26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EC572-2E4C-5ADA-0AB0-A1C235605B61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E81CDA-DD49-4F08-2068-972BC5225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350" y="2628900"/>
            <a:ext cx="14400000" cy="54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2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E0F95-6B0A-86F0-2717-0501A30A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C6C656-8407-561B-9196-D7D56BF4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BFEDA3-935E-C070-5216-BD45C677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131BF5-75BA-031F-C2F8-79556820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8069C49-FC2C-1BC2-5729-17ED3FB69D8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F8906DD-379D-62E5-4BBF-F8E9D645920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37FA59-2050-95DB-B63B-1CB85D819378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19C2-85DC-F502-3BA8-78442B5EA7DC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2EC0D5-B3AA-F4C8-C1A8-53C833E9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531" y="1843898"/>
            <a:ext cx="10997637" cy="7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B1452D-DCFF-466D-31F3-17A2B1F9C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306" y="1820901"/>
            <a:ext cx="10154687" cy="72602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506D2-3FF6-E71A-1D64-05D6DA60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F2787C-646B-38DA-4298-8341F4F67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6D8D5C-D1AB-0171-DDF2-15643669F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0BCF3E-3276-986C-4E75-399A4F05A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448D1DF-256D-0F1F-5919-84A8FA8A68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38C965A-4137-4491-2B95-7169C9D5F885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27312C7-669C-C8B5-EC65-034273A5A36F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9F8D5-24D0-9AE2-4424-711F9781F33C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7DD4C9-87AA-0097-BD24-B83F3EEDD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2371090"/>
            <a:ext cx="14400000" cy="62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67DCC-5605-D6EF-07BA-A91B7362D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C59703-C981-B957-F11C-1D9833FD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C1E0F2-DBD5-51AD-906B-DF90965E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AC89CB-48F0-2B6C-9B3F-C6739671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B2274FD-2FF6-4714-90BB-5F4C8AD9EF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942FA4D-0ED7-AA7C-8CC4-90E48083FBF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EF5F0F-D435-4231-AAAD-30A55221435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C4221-46B0-6CB3-9357-068372CD8856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8BB153-65E8-156A-E343-497F56568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894114"/>
            <a:ext cx="7851587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CFB14F-3469-BC61-4904-69113E78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2C6C47-C14F-FE9A-5E9F-5E49690C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2D6DAF-B0D1-CC3E-9DDF-0491B3E1C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FD860D-ADAE-5509-3BEB-FB6FBE3A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ADF10B-E635-E31B-ED24-36288266CE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79428D9-42E7-4807-E96F-2919B49DE50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23DB6E1-6689-B166-C803-D9D3A661D5D4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8B5D3-04BA-AD4D-E2FB-5017E5FE1541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99521C-1518-3E17-7EE4-073651751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50" y="3021344"/>
            <a:ext cx="14400000" cy="47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5B417-2FB8-98F2-6D5B-B92ED8CC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CCC8EA-B6D2-4DB3-1156-0B6BADDD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63C455-28FD-03D5-A768-E10B0EBF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0E6226-5DCD-7E7A-2EEE-C75FADBA8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CC39112-17BD-D3C6-868E-13EE9914A3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BC787E0-22D9-41AF-3ED7-E621F459468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41906F-F033-8930-1881-6AF601DC522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9F25C-04C6-76CB-CC2C-A8264E1C5F6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64E2FA-9EAF-2B49-6777-C69FAB443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809" y="1990085"/>
            <a:ext cx="7574381" cy="69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7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77EE7-BD9C-A990-75AB-AD91AE8F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ED8914-ECF5-C7BA-B54A-A39BF74B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0414B8-B448-82DD-801A-6724BDC9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9FF66E-C826-9BF1-6E05-5C6F50AF2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5DC4DD8-8A72-75DD-F10F-429A116306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B7CD475-63F7-F707-A738-7B34501CF547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D88D7F0-B7E0-CA5E-AFB9-C178F2817B65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0529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1FE7B-2D45-F39D-9F3A-40A3384D06F0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51A282-DAD6-B7BE-A043-8EA1208EB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3009900"/>
            <a:ext cx="14400000" cy="49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EA714-56FC-A4FE-55A6-4922FB4F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3464B-0E07-6999-20FC-6F090A04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4D9696C-4254-7669-DDD0-2AA6E5C7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4AF8E2-0468-E3F7-9EA3-24930EA0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5625EE4-3350-8F49-9BD3-C67CF952F3C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DD32468-92EC-7A6F-6CA3-99DE93184341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6C2C42-0973-A093-D5BE-A9917B6505B0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총점</a:t>
            </a:r>
            <a:endParaRPr lang="en-US" sz="5400" b="0" i="0" u="none" strike="noStrike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82746-ED9C-A23D-55A6-C1546D6120BA}"/>
              </a:ext>
            </a:extLst>
          </p:cNvPr>
          <p:cNvSpPr txBox="1"/>
          <p:nvPr/>
        </p:nvSpPr>
        <p:spPr>
          <a:xfrm>
            <a:off x="7757143" y="2411155"/>
            <a:ext cx="22653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1.0 X 2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+ 1.5 X</a:t>
            </a:r>
            <a:r>
              <a:rPr lang="ko-KR" altLang="en-US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9</a:t>
            </a:r>
          </a:p>
          <a:p>
            <a:r>
              <a:rPr lang="en-US" altLang="ko-KR" sz="40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 15.5</a:t>
            </a:r>
          </a:p>
          <a:p>
            <a:endParaRPr lang="ko-KR" altLang="en-US" sz="40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893AF-5B97-FF46-D268-E82847FC91D1}"/>
              </a:ext>
            </a:extLst>
          </p:cNvPr>
          <p:cNvSpPr txBox="1"/>
          <p:nvPr/>
        </p:nvSpPr>
        <p:spPr>
          <a:xfrm>
            <a:off x="7757143" y="5430956"/>
            <a:ext cx="27815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Pretendard SemiBold" panose="020B0600000101010101" charset="-127"/>
                <a:ea typeface="Pretendard SemiBold" panose="020B0600000101010101" charset="-127"/>
              </a:rPr>
              <a:t>15.5 </a:t>
            </a:r>
            <a:r>
              <a:rPr lang="ko-KR" altLang="en-US" sz="6600" dirty="0"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F0F62-AC1D-E45A-256C-9817BD622B40}"/>
              </a:ext>
            </a:extLst>
          </p:cNvPr>
          <p:cNvSpPr txBox="1"/>
          <p:nvPr/>
        </p:nvSpPr>
        <p:spPr>
          <a:xfrm>
            <a:off x="6654160" y="7385338"/>
            <a:ext cx="4992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https://github.com/MONBRUNO</a:t>
            </a:r>
          </a:p>
        </p:txBody>
      </p:sp>
    </p:spTree>
    <p:extLst>
      <p:ext uri="{BB962C8B-B14F-4D97-AF65-F5344CB8AC3E}">
        <p14:creationId xmlns:p14="http://schemas.microsoft.com/office/powerpoint/2010/main" val="2590416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400300"/>
            <a:ext cx="6172200" cy="6172200"/>
          </a:xfrm>
          <a:prstGeom prst="rect">
            <a:avLst/>
          </a:prstGeom>
          <a:effectLst>
            <a:outerShdw blurRad="379407" dist="569742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3987800"/>
            <a:ext cx="9055100" cy="302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FFFFFF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0" y="3276600"/>
            <a:ext cx="1244600" cy="1244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724400" y="4508500"/>
            <a:ext cx="88265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SB AggroOTF Medium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F5EBC8-B432-3CFF-30DB-9E140380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A59BD3-A940-67D9-964C-14B73B06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B373CA-B1B5-A047-2A9D-756BCE293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B8B701-2BC5-060F-92C5-BEE81EA42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93AFE36-0ED6-83B2-BA09-7E01BE45AC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06448DB-185A-0EE4-0BA0-A4EA9837316F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5093E3F-23D1-EE11-C66F-3660FA577129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99791-F684-C1FD-7FD5-2440940ABE90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4C67A9-4B0C-EAE9-FA69-D3B7A6C22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61" y="1752600"/>
            <a:ext cx="9131300" cy="73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7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CBA26-B490-1CD4-2D4A-AE936D9E0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F4B616-EE89-F039-AD12-716E2F3E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10E4B5-BA4D-3D99-3301-18984441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9747F0-9E11-E0F7-1AC9-4714DCC9C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8C854D0-CFFC-D0B0-1B68-EB33AE95E5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DB02082-DA6F-4E74-FC16-220A4B7640C6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47A75A-798F-0903-1F11-8803873CD0D2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9B905-EA57-FE8D-A8D8-EE86D4CA1966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B5E4BF-6663-6BAD-A7FB-6BE09CD6D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479" y="1954819"/>
            <a:ext cx="11410237" cy="69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D5EC8-8129-0BD4-F028-2E9E29B2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E39C9B-28B7-5A6F-F18D-B8F13A74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9ECE68-5ED6-36F7-DF20-DAB9E090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10A087-F62A-56F2-5171-593DB4E2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2BA5D8F-9E76-D7DE-4580-6C395B661D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66FD99-8FCA-FDB5-A800-7CFCBB91BED2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E028AD-DD1D-A994-E314-3ABF009CE453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907F1-F519-6FC0-0ACE-4968599AD749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839C79-EA53-2884-9E80-D6FC7BA37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672" y="1943100"/>
            <a:ext cx="8713094" cy="70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1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F7423-6D01-BE4E-26D9-DB0119422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069DD9-9B8E-C367-CF2F-4793DC74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BF956F-1478-E9AE-55DC-CF85C739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A890E4-3022-2F49-9DE4-6F752D420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9831AFC6-A43F-315C-A6C1-0A2BCF469C0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4E471A1B-699E-B9FA-9348-2EE93EF7695C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AC03517-9C17-A33E-F968-9E46903FC956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EA290-B7A0-396F-221B-9D264B7B88B4}"/>
              </a:ext>
            </a:extLst>
          </p:cNvPr>
          <p:cNvSpPr txBox="1"/>
          <p:nvPr/>
        </p:nvSpPr>
        <p:spPr>
          <a:xfrm>
            <a:off x="8889825" y="92583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1.0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04B34F-40FE-E314-8436-234A5517A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357167"/>
            <a:ext cx="15104050" cy="58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E36B5-DDD1-547D-5786-D3331B761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13023B-A8FA-D203-3AB8-B22AED62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E3A355-52E4-7790-5AF6-EB6FF97DF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20249F-7C8E-42DC-7542-1A0AAE76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6557AA4-DC93-6B42-C6E0-97AF9F4068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4A81464-A9C5-8AD5-42DA-7EC94F92E088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AB59CCF-452A-2394-E52E-5E7608BA458D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31EA-8538-72A9-0869-EB5A826E38AA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DF7A13-72D4-7622-9AC1-625086DBC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364" y="1993813"/>
            <a:ext cx="8535272" cy="690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645A8-6BEC-73D2-0528-D87591E14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851BED-5A76-9B0F-9B18-EDCBC0CB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A6EBCB-F3C1-D6EC-273D-FD494E1C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5187F7-C407-D507-DD20-08E2FC93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319DD1F-FDA9-E7D2-5E42-754AB08F71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A7E6EB2-FC9F-4D07-7F6F-228B8C02963C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B7BD7EA-28D5-7967-67C9-52902B26EA44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89563-5D1B-EB35-9B27-C0CAB9A88CA3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7DC66-ACF9-1603-7E91-F5605D554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968" y="2209800"/>
            <a:ext cx="15300232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BDAA3-64CE-2944-37BE-30B30160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095169-C546-9130-FE55-C724F8A6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508000"/>
            <a:ext cx="16637000" cy="891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4D141F0-9597-AFCC-9AE1-23338773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C932B7-EAF9-B725-CA59-4F91B7008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E01FB923-9ED9-70F2-2967-635ADF83B5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FA5EF5C-D478-C07B-08E8-4A6FA3394493}"/>
              </a:ext>
            </a:extLst>
          </p:cNvPr>
          <p:cNvSpPr txBox="1"/>
          <p:nvPr/>
        </p:nvSpPr>
        <p:spPr>
          <a:xfrm>
            <a:off x="14300200" y="12065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1500" b="0" i="0" u="none" strike="noStrike" spc="100">
                <a:solidFill>
                  <a:srgbClr val="595959"/>
                </a:solidFill>
                <a:latin typeface="Pretendard Regular"/>
              </a:rPr>
              <a:t>Presentation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E45FA6-F218-429D-3BE8-09859CB51C0E}"/>
              </a:ext>
            </a:extLst>
          </p:cNvPr>
          <p:cNvSpPr txBox="1"/>
          <p:nvPr/>
        </p:nvSpPr>
        <p:spPr>
          <a:xfrm>
            <a:off x="4572000" y="673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 dirty="0">
                <a:solidFill>
                  <a:srgbClr val="595959"/>
                </a:solidFill>
                <a:latin typeface="SB AggroOTF Medium"/>
              </a:rPr>
              <a:t>0327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2C96C5-F7CF-10FB-0BBB-8655EF2A13F3}"/>
              </a:ext>
            </a:extLst>
          </p:cNvPr>
          <p:cNvSpPr txBox="1"/>
          <p:nvPr/>
        </p:nvSpPr>
        <p:spPr>
          <a:xfrm>
            <a:off x="8889825" y="9258300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1.5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85C49A-D28D-ECD9-6436-B21FFE4B8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1970314"/>
            <a:ext cx="11812000" cy="70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123</Words>
  <Application>Microsoft Office PowerPoint</Application>
  <PresentationFormat>사용자 지정</PresentationFormat>
  <Paragraphs>104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SB AggroOTF Medium</vt:lpstr>
      <vt:lpstr>Pretendard SemiBold</vt:lpstr>
      <vt:lpstr>Arial</vt:lpstr>
      <vt:lpstr>맑은 고딕</vt:lpstr>
      <vt:lpstr>Pretendard Bold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4</cp:revision>
  <dcterms:created xsi:type="dcterms:W3CDTF">2006-08-16T00:00:00Z</dcterms:created>
  <dcterms:modified xsi:type="dcterms:W3CDTF">2025-06-12T00:26:47Z</dcterms:modified>
</cp:coreProperties>
</file>